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13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0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6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4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4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2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3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8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8269-6B64-4644-87ED-784CFC91F75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D8C7-B64C-410C-B818-48690474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4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000663" cy="251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1</cp:revision>
  <dcterms:created xsi:type="dcterms:W3CDTF">2019-03-02T09:55:40Z</dcterms:created>
  <dcterms:modified xsi:type="dcterms:W3CDTF">2019-03-02T09:55:58Z</dcterms:modified>
</cp:coreProperties>
</file>